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4" r:id="rId1"/>
  </p:sldMasterIdLst>
  <p:notesMasterIdLst>
    <p:notesMasterId r:id="rId23"/>
  </p:notesMasterIdLst>
  <p:sldIdLst>
    <p:sldId id="268" r:id="rId2"/>
    <p:sldId id="304" r:id="rId3"/>
    <p:sldId id="300" r:id="rId4"/>
    <p:sldId id="294" r:id="rId5"/>
    <p:sldId id="261" r:id="rId6"/>
    <p:sldId id="259" r:id="rId7"/>
    <p:sldId id="278" r:id="rId8"/>
    <p:sldId id="295" r:id="rId9"/>
    <p:sldId id="298" r:id="rId10"/>
    <p:sldId id="260" r:id="rId11"/>
    <p:sldId id="274" r:id="rId12"/>
    <p:sldId id="305" r:id="rId13"/>
    <p:sldId id="306" r:id="rId14"/>
    <p:sldId id="307" r:id="rId15"/>
    <p:sldId id="262" r:id="rId16"/>
    <p:sldId id="297" r:id="rId17"/>
    <p:sldId id="264" r:id="rId18"/>
    <p:sldId id="265" r:id="rId19"/>
    <p:sldId id="263" r:id="rId20"/>
    <p:sldId id="301" r:id="rId21"/>
    <p:sldId id="299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71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D8A5F-D127-4C5C-A6C9-5BCEC386DB5D}" type="datetimeFigureOut">
              <a:rPr lang="pl-PL" smtClean="0"/>
              <a:pPr/>
              <a:t>2023-02-16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7A281-1453-4EFD-A3C1-B0FD0FEFFD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918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481-4BCC-40AE-B657-D338C4E382AB}" type="datetimeFigureOut">
              <a:rPr lang="pl-PL" smtClean="0"/>
              <a:pPr/>
              <a:t>2023-02-16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481-4BCC-40AE-B657-D338C4E382AB}" type="datetimeFigureOut">
              <a:rPr lang="pl-PL" smtClean="0"/>
              <a:pPr/>
              <a:t>2023-02-16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481-4BCC-40AE-B657-D338C4E382AB}" type="datetimeFigureOut">
              <a:rPr lang="pl-PL" smtClean="0"/>
              <a:pPr/>
              <a:t>2023-02-16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481-4BCC-40AE-B657-D338C4E382AB}" type="datetimeFigureOut">
              <a:rPr lang="pl-PL" smtClean="0"/>
              <a:pPr/>
              <a:t>2023-02-16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481-4BCC-40AE-B657-D338C4E382AB}" type="datetimeFigureOut">
              <a:rPr lang="pl-PL" smtClean="0"/>
              <a:pPr/>
              <a:t>2023-02-16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481-4BCC-40AE-B657-D338C4E382AB}" type="datetimeFigureOut">
              <a:rPr lang="pl-PL" smtClean="0"/>
              <a:pPr/>
              <a:t>2023-02-16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481-4BCC-40AE-B657-D338C4E382AB}" type="datetimeFigureOut">
              <a:rPr lang="pl-PL" smtClean="0"/>
              <a:pPr/>
              <a:t>2023-02-16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481-4BCC-40AE-B657-D338C4E382AB}" type="datetimeFigureOut">
              <a:rPr lang="pl-PL" smtClean="0"/>
              <a:pPr/>
              <a:t>2023-02-16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481-4BCC-40AE-B657-D338C4E382AB}" type="datetimeFigureOut">
              <a:rPr lang="pl-PL" smtClean="0"/>
              <a:pPr/>
              <a:t>2023-02-16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481-4BCC-40AE-B657-D338C4E382AB}" type="datetimeFigureOut">
              <a:rPr lang="pl-PL" smtClean="0"/>
              <a:pPr/>
              <a:t>2023-02-16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481-4BCC-40AE-B657-D338C4E382AB}" type="datetimeFigureOut">
              <a:rPr lang="pl-PL" smtClean="0"/>
              <a:pPr/>
              <a:t>2023-02-16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E72481-4BCC-40AE-B657-D338C4E382AB}" type="datetimeFigureOut">
              <a:rPr lang="pl-PL" smtClean="0"/>
              <a:pPr/>
              <a:t>2023-02-16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046958" y="1412776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Zespół Kształcenia </a:t>
            </a:r>
            <a:r>
              <a:rPr lang="pl-PL" sz="32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Zawodowego </a:t>
            </a:r>
            <a:br>
              <a:rPr lang="pl-PL" sz="3200" b="1" smtClean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pl-PL" sz="32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w  </a:t>
            </a:r>
            <a:r>
              <a:rPr lang="pl-PL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Puławach</a:t>
            </a:r>
            <a:endParaRPr lang="pl-PL" sz="3200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endParaRPr lang="pl-PL" sz="2800" dirty="0" smtClean="0"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83" y="-243408"/>
            <a:ext cx="34702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8028384" y="47971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88566" y="42930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4059" y="5787102"/>
            <a:ext cx="9138806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ul. Sieroszewskiego 1</a:t>
            </a:r>
          </a:p>
          <a:p>
            <a:pPr algn="ctr"/>
            <a:r>
              <a:rPr lang="pl-PL" sz="1600" dirty="0" smtClean="0"/>
              <a:t> </a:t>
            </a:r>
            <a:r>
              <a:rPr lang="pl-PL" sz="1600" dirty="0"/>
              <a:t>24-100 </a:t>
            </a:r>
            <a:r>
              <a:rPr lang="pl-PL" sz="1600" dirty="0" smtClean="0"/>
              <a:t>Puławy</a:t>
            </a:r>
          </a:p>
          <a:p>
            <a:pPr algn="ctr"/>
            <a:r>
              <a:rPr lang="pl-PL" sz="1600" dirty="0" smtClean="0"/>
              <a:t> www.ckz.pulawy.pl</a:t>
            </a:r>
          </a:p>
          <a:p>
            <a:pPr algn="ctr"/>
            <a:r>
              <a:rPr lang="pl-PL" sz="1600" dirty="0" smtClean="0"/>
              <a:t>tel. 81 886 38 37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0881"/>
            <a:ext cx="9123706" cy="2565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inus 4"/>
          <p:cNvSpPr/>
          <p:nvPr/>
        </p:nvSpPr>
        <p:spPr>
          <a:xfrm>
            <a:off x="-1620688" y="5688171"/>
            <a:ext cx="12385376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Minus 11"/>
          <p:cNvSpPr/>
          <p:nvPr/>
        </p:nvSpPr>
        <p:spPr>
          <a:xfrm>
            <a:off x="-1620688" y="5589240"/>
            <a:ext cx="12385376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Minus 12"/>
          <p:cNvSpPr/>
          <p:nvPr/>
        </p:nvSpPr>
        <p:spPr>
          <a:xfrm>
            <a:off x="-1620688" y="5642709"/>
            <a:ext cx="12385376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8208912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>
                <a:cs typeface="Times New Roman" panose="02020603050405020304" pitchFamily="18" charset="0"/>
              </a:rPr>
              <a:t>Bardzo atrakcyjny i poszukiwany zawód. Kształcenie                            w zawodzie obejmuje</a:t>
            </a:r>
            <a:r>
              <a:rPr lang="pl-PL" dirty="0">
                <a:cs typeface="Times New Roman" panose="02020603050405020304" pitchFamily="18" charset="0"/>
              </a:rPr>
              <a:t> </a:t>
            </a:r>
            <a:r>
              <a:rPr lang="pl-PL" dirty="0" smtClean="0">
                <a:cs typeface="Times New Roman" panose="02020603050405020304" pitchFamily="18" charset="0"/>
              </a:rPr>
              <a:t>kwalifikacje: </a:t>
            </a:r>
          </a:p>
          <a:p>
            <a:pPr marL="0" indent="0" algn="just">
              <a:buNone/>
            </a:pPr>
            <a:r>
              <a:rPr lang="pl-PL" sz="2200" b="1" dirty="0" smtClean="0">
                <a:cs typeface="Times New Roman" panose="02020603050405020304" pitchFamily="18" charset="0"/>
              </a:rPr>
              <a:t>ELE.02. Montaż, uruchamianie i konserwacja instalacji, maszyn i urządzeń elektrycznych </a:t>
            </a:r>
          </a:p>
          <a:p>
            <a:pPr marL="0" indent="0" algn="just">
              <a:buNone/>
            </a:pPr>
            <a:endParaRPr lang="pl-PL" sz="2200" b="1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 smtClean="0">
                <a:cs typeface="Times New Roman" panose="02020603050405020304" pitchFamily="18" charset="0"/>
              </a:rPr>
              <a:t>Podczas prowadzonych zajęć uczniowie projektują instalacje                  i sieci elektryczne, zajmują się montażem instalacji elektrycznych zgodnie z dokumentacją techniczną, montażem              i eksploatacją maszyn i urządzeń elektrycznych.</a:t>
            </a:r>
            <a:endParaRPr lang="pl-PL" dirty="0"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059832" y="349847"/>
            <a:ext cx="2688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atin typeface="Berlin Sans FB Demi" panose="020E0802020502020306" pitchFamily="34" charset="0"/>
              </a:rPr>
              <a:t>Elektryk</a:t>
            </a:r>
            <a:endParaRPr lang="pl-PL" sz="4000" b="1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87102"/>
            <a:ext cx="4860033" cy="1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860032" y="5787102"/>
            <a:ext cx="4278774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Zespół Kształcenia Zawodowego</a:t>
            </a:r>
            <a:br>
              <a:rPr lang="pl-PL" dirty="0" smtClean="0"/>
            </a:br>
            <a:r>
              <a:rPr lang="pl-PL" dirty="0" smtClean="0"/>
              <a:t>ul. Sieroszewskiego 1, </a:t>
            </a:r>
            <a:r>
              <a:rPr lang="pl-PL" dirty="0"/>
              <a:t>24-100 </a:t>
            </a:r>
            <a:r>
              <a:rPr lang="pl-PL" dirty="0" smtClean="0"/>
              <a:t>Puławy </a:t>
            </a:r>
            <a:r>
              <a:rPr lang="pl-PL" sz="1400" dirty="0" smtClean="0"/>
              <a:t>www.ckz.pulawy.pl</a:t>
            </a:r>
          </a:p>
          <a:p>
            <a:r>
              <a:rPr lang="pl-PL" sz="1400" dirty="0" smtClean="0"/>
              <a:t>tel. 81 886 38 37</a:t>
            </a:r>
          </a:p>
        </p:txBody>
      </p:sp>
      <p:sp>
        <p:nvSpPr>
          <p:cNvPr id="7" name="Minus 6"/>
          <p:cNvSpPr/>
          <p:nvPr/>
        </p:nvSpPr>
        <p:spPr>
          <a:xfrm>
            <a:off x="-1654870" y="5688171"/>
            <a:ext cx="12468402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inus 7"/>
          <p:cNvSpPr/>
          <p:nvPr/>
        </p:nvSpPr>
        <p:spPr>
          <a:xfrm>
            <a:off x="-1665797" y="5589240"/>
            <a:ext cx="12468403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Minus 8"/>
          <p:cNvSpPr/>
          <p:nvPr/>
        </p:nvSpPr>
        <p:spPr>
          <a:xfrm>
            <a:off x="-1665797" y="5642709"/>
            <a:ext cx="12479329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59646" y="602532"/>
            <a:ext cx="3528392" cy="4212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W ramach kształcenia </a:t>
            </a:r>
            <a:br>
              <a:rPr lang="pl-PL" sz="2400" b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pl-PL" sz="2400" b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w zawodzie elektryk proponujemy naszym uczniom i absolwentom uzyskanie uprawnień kontrolno-pomiarowych wydawanych przez Stowarzyszenie Elektryków Polskich </a:t>
            </a:r>
            <a:r>
              <a:rPr lang="pl-PL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(SEP)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5122" name="Picture 2" descr="C:\Users\staz\Desktop\zdjęcia zkz\_MG_2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070" y="980729"/>
            <a:ext cx="507737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0" descr="C:\Users\staz\AppData\Local\Microsoft\Windows\Temporary Internet Files\Content.IE5\IN5OY4UG\220_F_210312180_Czl1Uc0pczcoLf1bXZn6zkeDuMebRgJ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49729">
            <a:off x="4742555" y="107744"/>
            <a:ext cx="582612" cy="669925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87102"/>
            <a:ext cx="4860033" cy="1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860032" y="5787102"/>
            <a:ext cx="4278774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Zespół Kształcenia Zawodowego</a:t>
            </a:r>
            <a:br>
              <a:rPr lang="pl-PL" dirty="0" smtClean="0"/>
            </a:br>
            <a:r>
              <a:rPr lang="pl-PL" dirty="0" smtClean="0"/>
              <a:t>ul. Sieroszewskiego 1, </a:t>
            </a:r>
            <a:r>
              <a:rPr lang="pl-PL" dirty="0"/>
              <a:t>24-100 </a:t>
            </a:r>
            <a:r>
              <a:rPr lang="pl-PL" dirty="0" smtClean="0"/>
              <a:t>Puławy </a:t>
            </a:r>
            <a:r>
              <a:rPr lang="pl-PL" sz="1400" dirty="0" smtClean="0"/>
              <a:t>www.ckz.pulawy.pl</a:t>
            </a:r>
          </a:p>
          <a:p>
            <a:r>
              <a:rPr lang="pl-PL" sz="1400" dirty="0" smtClean="0"/>
              <a:t>tel. 81 886 38 37</a:t>
            </a:r>
          </a:p>
        </p:txBody>
      </p:sp>
      <p:sp>
        <p:nvSpPr>
          <p:cNvPr id="8" name="Minus 7"/>
          <p:cNvSpPr/>
          <p:nvPr/>
        </p:nvSpPr>
        <p:spPr>
          <a:xfrm>
            <a:off x="-1660695" y="5688171"/>
            <a:ext cx="12465200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Minus 8"/>
          <p:cNvSpPr/>
          <p:nvPr/>
        </p:nvSpPr>
        <p:spPr>
          <a:xfrm>
            <a:off x="-1660695" y="5589240"/>
            <a:ext cx="12465200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Minus 9"/>
          <p:cNvSpPr/>
          <p:nvPr/>
        </p:nvSpPr>
        <p:spPr>
          <a:xfrm>
            <a:off x="-1660695" y="5641575"/>
            <a:ext cx="12465200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223275" y="894475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atin typeface="Berlin Sans FB Demi" panose="020E0802020502020306" pitchFamily="34" charset="0"/>
              </a:rPr>
              <a:t>Mechanik – monter maszyn i urządzeń</a:t>
            </a:r>
            <a:endParaRPr lang="pl-PL" sz="4000" b="1" dirty="0">
              <a:latin typeface="Berlin Sans FB Demi" panose="020E0802020502020306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85" y="161131"/>
            <a:ext cx="78470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87102"/>
            <a:ext cx="4860033" cy="1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860032" y="5787102"/>
            <a:ext cx="4278774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Zespół Kształcenia Zawodowego</a:t>
            </a:r>
            <a:br>
              <a:rPr lang="pl-PL" dirty="0" smtClean="0"/>
            </a:br>
            <a:r>
              <a:rPr lang="pl-PL" dirty="0" smtClean="0"/>
              <a:t>ul. Sieroszewskiego 1, </a:t>
            </a:r>
            <a:r>
              <a:rPr lang="pl-PL" dirty="0"/>
              <a:t>24-100 </a:t>
            </a:r>
            <a:r>
              <a:rPr lang="pl-PL" dirty="0" smtClean="0"/>
              <a:t>Puławy </a:t>
            </a:r>
            <a:r>
              <a:rPr lang="pl-PL" sz="1400" dirty="0" smtClean="0"/>
              <a:t>www.ckz.pulawy.pl</a:t>
            </a:r>
          </a:p>
          <a:p>
            <a:r>
              <a:rPr lang="pl-PL" sz="1400" dirty="0" smtClean="0"/>
              <a:t>tel. 81 886 38 37</a:t>
            </a:r>
          </a:p>
        </p:txBody>
      </p:sp>
      <p:sp>
        <p:nvSpPr>
          <p:cNvPr id="9" name="Minus 8"/>
          <p:cNvSpPr/>
          <p:nvPr/>
        </p:nvSpPr>
        <p:spPr>
          <a:xfrm>
            <a:off x="-1657397" y="5688171"/>
            <a:ext cx="12458088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Minus 9"/>
          <p:cNvSpPr/>
          <p:nvPr/>
        </p:nvSpPr>
        <p:spPr>
          <a:xfrm>
            <a:off x="-1650018" y="5589240"/>
            <a:ext cx="12450709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Minus 10"/>
          <p:cNvSpPr/>
          <p:nvPr/>
        </p:nvSpPr>
        <p:spPr>
          <a:xfrm>
            <a:off x="-1656692" y="5642709"/>
            <a:ext cx="12457384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32856"/>
            <a:ext cx="3295650" cy="2990850"/>
          </a:xfrm>
          <a:prstGeom prst="flowChartAlternateProcess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5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87624" y="332656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atin typeface="Berlin Sans FB Demi" panose="020E0802020502020306" pitchFamily="34" charset="0"/>
              </a:rPr>
              <a:t>Mechanik – monter maszyn i urządzeń</a:t>
            </a:r>
            <a:endParaRPr lang="pl-PL" sz="4000" b="1" dirty="0">
              <a:latin typeface="Berlin Sans FB Demi" panose="020E0802020502020306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87102"/>
            <a:ext cx="4860033" cy="1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860032" y="5787102"/>
            <a:ext cx="4278774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Zespół Kształcenia Zawodowego</a:t>
            </a:r>
            <a:br>
              <a:rPr lang="pl-PL" dirty="0" smtClean="0"/>
            </a:br>
            <a:r>
              <a:rPr lang="pl-PL" dirty="0" smtClean="0"/>
              <a:t>ul. Sieroszewskiego 1, </a:t>
            </a:r>
            <a:r>
              <a:rPr lang="pl-PL" dirty="0"/>
              <a:t>24-100 </a:t>
            </a:r>
            <a:r>
              <a:rPr lang="pl-PL" dirty="0" smtClean="0"/>
              <a:t>Puławy </a:t>
            </a:r>
            <a:r>
              <a:rPr lang="pl-PL" sz="1400" dirty="0" smtClean="0"/>
              <a:t>www.ckz.pulawy.pl</a:t>
            </a:r>
          </a:p>
          <a:p>
            <a:r>
              <a:rPr lang="pl-PL" sz="1400" dirty="0" smtClean="0"/>
              <a:t>tel. 81 886 38 37</a:t>
            </a:r>
          </a:p>
        </p:txBody>
      </p:sp>
      <p:sp>
        <p:nvSpPr>
          <p:cNvPr id="9" name="Minus 8"/>
          <p:cNvSpPr/>
          <p:nvPr/>
        </p:nvSpPr>
        <p:spPr>
          <a:xfrm>
            <a:off x="-1657397" y="5688171"/>
            <a:ext cx="12458088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Minus 9"/>
          <p:cNvSpPr/>
          <p:nvPr/>
        </p:nvSpPr>
        <p:spPr>
          <a:xfrm>
            <a:off x="-1650018" y="5589240"/>
            <a:ext cx="12450709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Minus 10"/>
          <p:cNvSpPr/>
          <p:nvPr/>
        </p:nvSpPr>
        <p:spPr>
          <a:xfrm>
            <a:off x="-1656692" y="5642709"/>
            <a:ext cx="12457384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1187624" y="1869638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/>
              <a:t>Kierunek ten jest ciekawą propozycją dla osób zainteresowanych techniką i mechaniką  ze zdolnościami manualnymi, mających pragnienie tworzenia od podstaw do samego </a:t>
            </a:r>
            <a:r>
              <a:rPr lang="pl-PL" sz="2000" dirty="0" smtClean="0"/>
              <a:t>końca </a:t>
            </a:r>
            <a:r>
              <a:rPr lang="pl-PL" sz="2000" dirty="0"/>
              <a:t>skomplikowanych technicznie przedmiotów, mających wyobraźnię przestrzenną, potrafiących działać zadaniowo, samodzielnie i zespołowo. </a:t>
            </a:r>
          </a:p>
        </p:txBody>
      </p:sp>
    </p:spTree>
    <p:extLst>
      <p:ext uri="{BB962C8B-B14F-4D97-AF65-F5344CB8AC3E}">
        <p14:creationId xmlns:p14="http://schemas.microsoft.com/office/powerpoint/2010/main" val="49289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87102"/>
            <a:ext cx="4860033" cy="1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860032" y="5787102"/>
            <a:ext cx="4278774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Zespół Kształcenia Zawodowego</a:t>
            </a:r>
            <a:br>
              <a:rPr lang="pl-PL" dirty="0" smtClean="0"/>
            </a:br>
            <a:r>
              <a:rPr lang="pl-PL" dirty="0" smtClean="0"/>
              <a:t>ul. Sieroszewskiego 1, </a:t>
            </a:r>
            <a:r>
              <a:rPr lang="pl-PL" dirty="0"/>
              <a:t>24-100 </a:t>
            </a:r>
            <a:r>
              <a:rPr lang="pl-PL" dirty="0" smtClean="0"/>
              <a:t>Puławy </a:t>
            </a:r>
            <a:r>
              <a:rPr lang="pl-PL" sz="1400" dirty="0" smtClean="0"/>
              <a:t>www.ckz.pulawy.pl</a:t>
            </a:r>
          </a:p>
          <a:p>
            <a:r>
              <a:rPr lang="pl-PL" sz="1400" dirty="0" smtClean="0"/>
              <a:t>tel. 81 886 38 37</a:t>
            </a:r>
          </a:p>
        </p:txBody>
      </p:sp>
      <p:sp>
        <p:nvSpPr>
          <p:cNvPr id="9" name="Minus 8"/>
          <p:cNvSpPr/>
          <p:nvPr/>
        </p:nvSpPr>
        <p:spPr>
          <a:xfrm>
            <a:off x="-1657397" y="5688171"/>
            <a:ext cx="12458088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Minus 9"/>
          <p:cNvSpPr/>
          <p:nvPr/>
        </p:nvSpPr>
        <p:spPr>
          <a:xfrm>
            <a:off x="-1650018" y="5589240"/>
            <a:ext cx="12450709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Minus 10"/>
          <p:cNvSpPr/>
          <p:nvPr/>
        </p:nvSpPr>
        <p:spPr>
          <a:xfrm>
            <a:off x="-1656692" y="5642709"/>
            <a:ext cx="12457384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3203848" y="1143216"/>
            <a:ext cx="61926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Zawód</a:t>
            </a:r>
            <a:r>
              <a:rPr lang="pl-PL" dirty="0"/>
              <a:t>, który uzyskasz jest dobrą podstawą do  rozszerzania swoich kwalifikacji zawodowych </a:t>
            </a:r>
            <a:r>
              <a:rPr lang="pl-PL" dirty="0" smtClean="0"/>
              <a:t>w różnych dziedzinach. Występuje </a:t>
            </a:r>
            <a:r>
              <a:rPr lang="pl-PL" dirty="0"/>
              <a:t>on w przemyśle pod wieloma nazwami, takimi </a:t>
            </a:r>
            <a:r>
              <a:rPr lang="pl-PL" dirty="0" smtClean="0"/>
              <a:t>jak: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montażysta</a:t>
            </a:r>
            <a:r>
              <a:rPr lang="pl-PL" dirty="0"/>
              <a:t>,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mechanik</a:t>
            </a:r>
            <a:r>
              <a:rPr lang="pl-PL" dirty="0"/>
              <a:t>,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operator </a:t>
            </a:r>
            <a:r>
              <a:rPr lang="pl-PL" dirty="0"/>
              <a:t>urządzeń,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konserwator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przedstawiciel </a:t>
            </a:r>
            <a:r>
              <a:rPr lang="pl-PL" dirty="0"/>
              <a:t>handlowy.  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Wybór </a:t>
            </a:r>
            <a:r>
              <a:rPr lang="pl-PL" dirty="0"/>
              <a:t>tego kierunku da Ci szeroki wachlarz możliwości zawodowych!</a:t>
            </a:r>
          </a:p>
          <a:p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2790825" cy="2886075"/>
          </a:xfrm>
          <a:prstGeom prst="flowChartAlternateProcess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0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219256" cy="3600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>
                <a:cs typeface="Times New Roman" panose="02020603050405020304" pitchFamily="18" charset="0"/>
              </a:rPr>
              <a:t>Zespół Kształcenia Zawodowego jest nowocześnie wyposażoną placówką oświatową. </a:t>
            </a:r>
            <a:r>
              <a:rPr lang="pl-PL" sz="2400" dirty="0">
                <a:cs typeface="Times New Roman" panose="02020603050405020304" pitchFamily="18" charset="0"/>
              </a:rPr>
              <a:t>P</a:t>
            </a:r>
            <a:r>
              <a:rPr lang="pl-PL" sz="2400" dirty="0" smtClean="0">
                <a:cs typeface="Times New Roman" panose="02020603050405020304" pitchFamily="18" charset="0"/>
              </a:rPr>
              <a:t>osiada wysoko wykwalifikowaną  kadrę nauczycieli pedagogicznych oraz najlepszych nauczycieli praktycznej nauki zawodu. Zajęcia praktyczne odbywają się w nowocześnie wyposażonych pracowniach, które są stale doposażane, aby sprostać rozwojowi techniki. Posiadamy pracownię elektryczną oraz pracownię samochodową połączoną ze stacją kontroli pojazdów.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55576" y="554817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latin typeface="Berlin Sans FB Demi" panose="020E0802020502020306" pitchFamily="34" charset="0"/>
              </a:rPr>
              <a:t>Nasze atuty…</a:t>
            </a:r>
            <a:endParaRPr lang="pl-PL" sz="3600" b="1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87102"/>
            <a:ext cx="4860033" cy="1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860032" y="5787102"/>
            <a:ext cx="4278774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Zespół Kształcenia Zawodowego</a:t>
            </a:r>
            <a:br>
              <a:rPr lang="pl-PL" dirty="0" smtClean="0"/>
            </a:br>
            <a:r>
              <a:rPr lang="pl-PL" dirty="0" smtClean="0"/>
              <a:t>ul. Sieroszewskiego 1, </a:t>
            </a:r>
            <a:r>
              <a:rPr lang="pl-PL" dirty="0"/>
              <a:t>24-100 </a:t>
            </a:r>
            <a:r>
              <a:rPr lang="pl-PL" dirty="0" smtClean="0"/>
              <a:t>Puławy </a:t>
            </a:r>
            <a:r>
              <a:rPr lang="pl-PL" sz="1400" dirty="0" smtClean="0"/>
              <a:t>www.ckz.pulawy.pl</a:t>
            </a:r>
          </a:p>
          <a:p>
            <a:r>
              <a:rPr lang="pl-PL" sz="1400" dirty="0" smtClean="0"/>
              <a:t>tel. 81 886 38 37</a:t>
            </a:r>
          </a:p>
        </p:txBody>
      </p:sp>
      <p:sp>
        <p:nvSpPr>
          <p:cNvPr id="7" name="Minus 6"/>
          <p:cNvSpPr/>
          <p:nvPr/>
        </p:nvSpPr>
        <p:spPr>
          <a:xfrm>
            <a:off x="-1656376" y="5688171"/>
            <a:ext cx="12421064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inus 7"/>
          <p:cNvSpPr/>
          <p:nvPr/>
        </p:nvSpPr>
        <p:spPr>
          <a:xfrm>
            <a:off x="-1656376" y="5589240"/>
            <a:ext cx="12421064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Minus 8"/>
          <p:cNvSpPr/>
          <p:nvPr/>
        </p:nvSpPr>
        <p:spPr>
          <a:xfrm>
            <a:off x="-1656376" y="5642709"/>
            <a:ext cx="12421064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taz\Desktop\świadectwo łukasiewi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07106">
            <a:off x="5692512" y="1510980"/>
            <a:ext cx="2613813" cy="3740457"/>
          </a:xfrm>
          <a:prstGeom prst="rect">
            <a:avLst/>
          </a:prstGeom>
          <a:noFill/>
        </p:spPr>
      </p:pic>
      <p:pic>
        <p:nvPicPr>
          <p:cNvPr id="1026" name="Picture 2" descr="C:\Users\staz\Desktop\operator maszyn roboczy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3455">
            <a:off x="4160815" y="1706969"/>
            <a:ext cx="1244476" cy="1715869"/>
          </a:xfrm>
          <a:prstGeom prst="rect">
            <a:avLst/>
          </a:prstGeom>
          <a:noFill/>
        </p:spPr>
      </p:pic>
      <p:pic>
        <p:nvPicPr>
          <p:cNvPr id="1031" name="Picture 7" descr="C:\Users\staz\Desktop\książka spawac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94432"/>
            <a:ext cx="1808962" cy="2426656"/>
          </a:xfrm>
          <a:prstGeom prst="rect">
            <a:avLst/>
          </a:prstGeom>
          <a:noFill/>
        </p:spPr>
      </p:pic>
      <p:pic>
        <p:nvPicPr>
          <p:cNvPr id="1030" name="Picture 6" descr="C:\Users\staz\Desktop\uprawnienia UD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05565">
            <a:off x="2300057" y="2763062"/>
            <a:ext cx="1528313" cy="954038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4581128"/>
            <a:ext cx="7557508" cy="7475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800" b="1" dirty="0" smtClean="0"/>
              <a:t>Do naszych klientów zaliczają się pracownicy największych przedsiębiorstw regionu. </a:t>
            </a:r>
            <a:endParaRPr lang="pl-PL" sz="1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1560" y="26064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Berlin Sans FB Demi" panose="020E0802020502020306" pitchFamily="34" charset="0"/>
              </a:rPr>
              <a:t> ZKZ prowadzi kursy podwyższające </a:t>
            </a:r>
            <a:r>
              <a:rPr lang="pl-PL" sz="2800" b="1" dirty="0" smtClean="0">
                <a:latin typeface="Berlin Sans FB Demi" panose="020E0802020502020306" pitchFamily="34" charset="0"/>
              </a:rPr>
              <a:t/>
            </a:r>
            <a:br>
              <a:rPr lang="pl-PL" sz="2800" b="1" dirty="0" smtClean="0">
                <a:latin typeface="Berlin Sans FB Demi" panose="020E0802020502020306" pitchFamily="34" charset="0"/>
              </a:rPr>
            </a:br>
            <a:r>
              <a:rPr lang="pl-PL" sz="2800" b="1" dirty="0" smtClean="0">
                <a:latin typeface="Berlin Sans FB Demi" panose="020E0802020502020306" pitchFamily="34" charset="0"/>
              </a:rPr>
              <a:t>i </a:t>
            </a:r>
            <a:r>
              <a:rPr lang="pl-PL" sz="2800" b="1" dirty="0">
                <a:latin typeface="Berlin Sans FB Demi" panose="020E0802020502020306" pitchFamily="34" charset="0"/>
              </a:rPr>
              <a:t>potwierdzające kwalifikacje zawodowe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87102"/>
            <a:ext cx="4860033" cy="1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4860032" y="5787102"/>
            <a:ext cx="4278774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Zespół Kształcenia Zawodowego</a:t>
            </a:r>
            <a:br>
              <a:rPr lang="pl-PL" dirty="0" smtClean="0"/>
            </a:br>
            <a:r>
              <a:rPr lang="pl-PL" dirty="0" smtClean="0"/>
              <a:t>ul. Sieroszewskiego 1, </a:t>
            </a:r>
            <a:r>
              <a:rPr lang="pl-PL" dirty="0"/>
              <a:t>24-100 </a:t>
            </a:r>
            <a:r>
              <a:rPr lang="pl-PL" dirty="0" smtClean="0"/>
              <a:t>Puławy </a:t>
            </a:r>
            <a:r>
              <a:rPr lang="pl-PL" sz="1400" dirty="0" smtClean="0"/>
              <a:t>www.ckz.pulawy.pl</a:t>
            </a:r>
          </a:p>
          <a:p>
            <a:r>
              <a:rPr lang="pl-PL" sz="1400" dirty="0" smtClean="0"/>
              <a:t>tel. 81 886 38 37</a:t>
            </a:r>
          </a:p>
        </p:txBody>
      </p:sp>
      <p:sp>
        <p:nvSpPr>
          <p:cNvPr id="10" name="Minus 9"/>
          <p:cNvSpPr/>
          <p:nvPr/>
        </p:nvSpPr>
        <p:spPr>
          <a:xfrm>
            <a:off x="-1645209" y="5688171"/>
            <a:ext cx="12409898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Minus 10"/>
          <p:cNvSpPr/>
          <p:nvPr/>
        </p:nvSpPr>
        <p:spPr>
          <a:xfrm>
            <a:off x="-1645209" y="5589240"/>
            <a:ext cx="12409898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Minus 11"/>
          <p:cNvSpPr/>
          <p:nvPr/>
        </p:nvSpPr>
        <p:spPr>
          <a:xfrm>
            <a:off x="-1645209" y="5642709"/>
            <a:ext cx="12409897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az\Desktop\500_F_37543697_Gu4EXWrHE5y0rMsyadQDCASBRFnCipD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2884321" cy="1920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Prostokąt 9"/>
          <p:cNvSpPr/>
          <p:nvPr/>
        </p:nvSpPr>
        <p:spPr>
          <a:xfrm>
            <a:off x="395536" y="3645024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Zespół Kształcenia Zawodowego w Puławach jest pierwszym w powiecie puławskim lokalnym ośrodkiem dysponującym upoważnieniem do szkolenia operatorów koparkoładowarki i koparki – certyfikowanym przez Centrum Koordynacji Szkolenia Operatorów Maszyn Instytutu Mechanizacji Budownictwa i Górnictwa Skalnego. </a:t>
            </a: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83568" y="33265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Berlin Sans FB Demi" panose="020E0802020502020306" pitchFamily="34" charset="0"/>
              </a:rPr>
              <a:t>Kurs na operatora koparkoładowarki i </a:t>
            </a:r>
            <a:r>
              <a:rPr lang="pl-PL" sz="2800" b="1" dirty="0" smtClean="0">
                <a:latin typeface="Berlin Sans FB Demi" panose="020E0802020502020306" pitchFamily="34" charset="0"/>
              </a:rPr>
              <a:t>koparki jednonaczyniowej </a:t>
            </a:r>
            <a:r>
              <a:rPr lang="pl-PL" sz="2800" b="1" dirty="0">
                <a:latin typeface="Berlin Sans FB Demi" panose="020E0802020502020306" pitchFamily="34" charset="0"/>
              </a:rPr>
              <a:t>do 25t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87102"/>
            <a:ext cx="4860033" cy="1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860032" y="5787102"/>
            <a:ext cx="4278774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Zespół Kształcenia Zawodowego</a:t>
            </a:r>
            <a:br>
              <a:rPr lang="pl-PL" dirty="0" smtClean="0"/>
            </a:br>
            <a:r>
              <a:rPr lang="pl-PL" dirty="0" smtClean="0"/>
              <a:t>ul. Sieroszewskiego 1, </a:t>
            </a:r>
            <a:r>
              <a:rPr lang="pl-PL" dirty="0"/>
              <a:t>24-100 </a:t>
            </a:r>
            <a:r>
              <a:rPr lang="pl-PL" dirty="0" smtClean="0"/>
              <a:t>Puławy </a:t>
            </a:r>
            <a:r>
              <a:rPr lang="pl-PL" sz="1400" dirty="0" smtClean="0"/>
              <a:t>www.ckz.pulawy.pl</a:t>
            </a:r>
          </a:p>
          <a:p>
            <a:r>
              <a:rPr lang="pl-PL" sz="1400" dirty="0" smtClean="0"/>
              <a:t>tel. 81 886 38 37</a:t>
            </a:r>
          </a:p>
        </p:txBody>
      </p:sp>
      <p:pic>
        <p:nvPicPr>
          <p:cNvPr id="8" name="Picture 2" descr="C:\Users\staz\Desktop\kopark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27584" y="1595990"/>
            <a:ext cx="2818237" cy="1881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Minus 8"/>
          <p:cNvSpPr/>
          <p:nvPr/>
        </p:nvSpPr>
        <p:spPr>
          <a:xfrm>
            <a:off x="-1620688" y="5688171"/>
            <a:ext cx="12385376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Minus 10"/>
          <p:cNvSpPr/>
          <p:nvPr/>
        </p:nvSpPr>
        <p:spPr>
          <a:xfrm>
            <a:off x="-1620688" y="5589240"/>
            <a:ext cx="12385376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Minus 11"/>
          <p:cNvSpPr/>
          <p:nvPr/>
        </p:nvSpPr>
        <p:spPr>
          <a:xfrm>
            <a:off x="-1620688" y="5642709"/>
            <a:ext cx="12385376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DSC04206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900539"/>
            <a:ext cx="3528392" cy="2557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1259632" y="508963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Berlin Sans FB Demi" panose="020E0802020502020306" pitchFamily="34" charset="0"/>
              </a:rPr>
              <a:t>Kurs kierowcy wózka jezdniowego z napędem silnikowym i spalinowym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87102"/>
            <a:ext cx="4860033" cy="1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860032" y="5787102"/>
            <a:ext cx="4278774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Zespół Kształcenia Zawodowego</a:t>
            </a:r>
            <a:br>
              <a:rPr lang="pl-PL" dirty="0" smtClean="0"/>
            </a:br>
            <a:r>
              <a:rPr lang="pl-PL" dirty="0" smtClean="0"/>
              <a:t>ul. Sieroszewskiego 1, </a:t>
            </a:r>
            <a:r>
              <a:rPr lang="pl-PL" dirty="0"/>
              <a:t>24-100 </a:t>
            </a:r>
            <a:r>
              <a:rPr lang="pl-PL" dirty="0" smtClean="0"/>
              <a:t>Puławy </a:t>
            </a:r>
            <a:r>
              <a:rPr lang="pl-PL" sz="1400" dirty="0" smtClean="0"/>
              <a:t>www.ckz.pulawy.pl</a:t>
            </a:r>
          </a:p>
          <a:p>
            <a:r>
              <a:rPr lang="pl-PL" sz="1400" dirty="0" smtClean="0"/>
              <a:t>tel. 81 886 38 37</a:t>
            </a:r>
          </a:p>
        </p:txBody>
      </p:sp>
      <p:pic>
        <p:nvPicPr>
          <p:cNvPr id="1026" name="Picture 2" descr="C:\Users\oszymanska\Desktop\DSC024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528392" cy="2469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Minus 8"/>
          <p:cNvSpPr/>
          <p:nvPr/>
        </p:nvSpPr>
        <p:spPr>
          <a:xfrm>
            <a:off x="-1620688" y="5688171"/>
            <a:ext cx="12385376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Minus 9"/>
          <p:cNvSpPr/>
          <p:nvPr/>
        </p:nvSpPr>
        <p:spPr>
          <a:xfrm>
            <a:off x="-1620688" y="5589240"/>
            <a:ext cx="12385376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Minus 10"/>
          <p:cNvSpPr/>
          <p:nvPr/>
        </p:nvSpPr>
        <p:spPr>
          <a:xfrm>
            <a:off x="-1620688" y="5642709"/>
            <a:ext cx="12385376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6" descr="DSC06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717340"/>
            <a:ext cx="3702563" cy="2776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ymbol zastępczy zawartości 7" descr="DSCN0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367" y="1772816"/>
            <a:ext cx="3663296" cy="2747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ole tekstowe 3"/>
          <p:cNvSpPr txBox="1"/>
          <p:nvPr/>
        </p:nvSpPr>
        <p:spPr>
          <a:xfrm>
            <a:off x="1043608" y="47099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Kurs spawania w metodzie MAG, TIG i elektrodą otuloną kończące się egzaminami państwowymi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" y="5817651"/>
            <a:ext cx="4860033" cy="1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860032" y="5787102"/>
            <a:ext cx="4278774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Zespół Kształcenia Zawodowego</a:t>
            </a:r>
            <a:br>
              <a:rPr lang="pl-PL" dirty="0" smtClean="0"/>
            </a:br>
            <a:r>
              <a:rPr lang="pl-PL" dirty="0" smtClean="0"/>
              <a:t>ul. Sieroszewskiego 1, </a:t>
            </a:r>
            <a:r>
              <a:rPr lang="pl-PL" dirty="0"/>
              <a:t>24-100 </a:t>
            </a:r>
            <a:r>
              <a:rPr lang="pl-PL" dirty="0" smtClean="0"/>
              <a:t>Puławy </a:t>
            </a:r>
            <a:r>
              <a:rPr lang="pl-PL" sz="1400" dirty="0" smtClean="0"/>
              <a:t>www.ckz.pulawy.pl</a:t>
            </a:r>
          </a:p>
          <a:p>
            <a:r>
              <a:rPr lang="pl-PL" sz="1400" dirty="0" smtClean="0"/>
              <a:t>tel. 81 886 38 37</a:t>
            </a:r>
          </a:p>
        </p:txBody>
      </p:sp>
      <p:sp>
        <p:nvSpPr>
          <p:cNvPr id="10" name="Minus 9"/>
          <p:cNvSpPr/>
          <p:nvPr/>
        </p:nvSpPr>
        <p:spPr>
          <a:xfrm>
            <a:off x="-1620688" y="5688171"/>
            <a:ext cx="12385376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Minus 10"/>
          <p:cNvSpPr/>
          <p:nvPr/>
        </p:nvSpPr>
        <p:spPr>
          <a:xfrm>
            <a:off x="-1620688" y="5589240"/>
            <a:ext cx="12385376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Minus 11"/>
          <p:cNvSpPr/>
          <p:nvPr/>
        </p:nvSpPr>
        <p:spPr>
          <a:xfrm>
            <a:off x="-1620688" y="5642709"/>
            <a:ext cx="12385376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53" y="1628800"/>
            <a:ext cx="3786003" cy="2639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staz\Desktop\zdjęcia zkz\_MG_2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23" y="1628800"/>
            <a:ext cx="3816424" cy="2688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ole tekstowe 6"/>
          <p:cNvSpPr txBox="1"/>
          <p:nvPr/>
        </p:nvSpPr>
        <p:spPr>
          <a:xfrm>
            <a:off x="611560" y="440636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Berlin Sans FB Demi" panose="020E0802020502020306" pitchFamily="34" charset="0"/>
              </a:rPr>
              <a:t>Elektryk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882707" y="4342285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Berlin Sans FB Demi" panose="020E0802020502020306" pitchFamily="34" charset="0"/>
              </a:rPr>
              <a:t>Mechanik pojazdów samochodowych </a:t>
            </a:r>
            <a:endParaRPr lang="pl-PL" sz="2800" b="1" dirty="0">
              <a:latin typeface="Berlin Sans FB Demi" panose="020E0802020502020306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87102"/>
            <a:ext cx="4860033" cy="1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4860032" y="5787102"/>
            <a:ext cx="4278774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Zespół Kształcenia Zawodowego</a:t>
            </a:r>
            <a:br>
              <a:rPr lang="pl-PL" dirty="0" smtClean="0"/>
            </a:br>
            <a:r>
              <a:rPr lang="pl-PL" dirty="0" smtClean="0"/>
              <a:t>ul. Sieroszewskiego 1, </a:t>
            </a:r>
            <a:r>
              <a:rPr lang="pl-PL" dirty="0"/>
              <a:t>24-100 </a:t>
            </a:r>
            <a:r>
              <a:rPr lang="pl-PL" dirty="0" smtClean="0"/>
              <a:t>Puławy </a:t>
            </a:r>
            <a:r>
              <a:rPr lang="pl-PL" sz="1400" dirty="0" smtClean="0"/>
              <a:t>www.ckz.pulawy.pl</a:t>
            </a:r>
          </a:p>
          <a:p>
            <a:r>
              <a:rPr lang="pl-PL" sz="1400" dirty="0" smtClean="0"/>
              <a:t>tel. 81 886 38 37</a:t>
            </a:r>
          </a:p>
        </p:txBody>
      </p:sp>
      <p:sp>
        <p:nvSpPr>
          <p:cNvPr id="10" name="Minus 9"/>
          <p:cNvSpPr/>
          <p:nvPr/>
        </p:nvSpPr>
        <p:spPr>
          <a:xfrm>
            <a:off x="-1620688" y="5688171"/>
            <a:ext cx="12385376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Minus 11"/>
          <p:cNvSpPr/>
          <p:nvPr/>
        </p:nvSpPr>
        <p:spPr>
          <a:xfrm>
            <a:off x="-1631273" y="5579123"/>
            <a:ext cx="12385376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Minus 12"/>
          <p:cNvSpPr/>
          <p:nvPr/>
        </p:nvSpPr>
        <p:spPr>
          <a:xfrm>
            <a:off x="-1620688" y="5642709"/>
            <a:ext cx="12385376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827584" y="404664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Oferta edukacyjna </a:t>
            </a:r>
            <a:r>
              <a:rPr lang="pl-PL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2023/2024</a:t>
            </a:r>
            <a:endParaRPr lang="pl-PL" sz="32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endParaRPr lang="pl-PL" sz="28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68662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szymanska\Desktop\SCIEZKA_BRANZOW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296584" cy="5154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87102"/>
            <a:ext cx="4860033" cy="1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860032" y="5787102"/>
            <a:ext cx="4278774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Zespół Kształcenia Zawodowego</a:t>
            </a:r>
            <a:br>
              <a:rPr lang="pl-PL" dirty="0" smtClean="0"/>
            </a:br>
            <a:r>
              <a:rPr lang="pl-PL" dirty="0" smtClean="0"/>
              <a:t>ul. Sieroszewskiego 1, </a:t>
            </a:r>
            <a:r>
              <a:rPr lang="pl-PL" dirty="0"/>
              <a:t>24-100 </a:t>
            </a:r>
            <a:r>
              <a:rPr lang="pl-PL" dirty="0" smtClean="0"/>
              <a:t>Puławy </a:t>
            </a:r>
            <a:r>
              <a:rPr lang="pl-PL" sz="1400" dirty="0" smtClean="0"/>
              <a:t>www.ckz.pulawy.pl</a:t>
            </a:r>
          </a:p>
          <a:p>
            <a:r>
              <a:rPr lang="pl-PL" sz="1400" dirty="0" smtClean="0"/>
              <a:t>tel. 81 886 38 37</a:t>
            </a:r>
          </a:p>
        </p:txBody>
      </p:sp>
      <p:sp>
        <p:nvSpPr>
          <p:cNvPr id="7" name="Minus 6"/>
          <p:cNvSpPr/>
          <p:nvPr/>
        </p:nvSpPr>
        <p:spPr>
          <a:xfrm>
            <a:off x="-1620688" y="5688171"/>
            <a:ext cx="12385376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inus 7"/>
          <p:cNvSpPr/>
          <p:nvPr/>
        </p:nvSpPr>
        <p:spPr>
          <a:xfrm>
            <a:off x="-1622775" y="5589240"/>
            <a:ext cx="12385376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Minus 8"/>
          <p:cNvSpPr/>
          <p:nvPr/>
        </p:nvSpPr>
        <p:spPr>
          <a:xfrm>
            <a:off x="-1620688" y="5642709"/>
            <a:ext cx="12385376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543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1520" y="3279755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Jesteśmy PRAKTYCZNIE najlepsi! </a:t>
            </a:r>
            <a:endParaRPr lang="pl-PL" sz="3200" b="1" dirty="0"/>
          </a:p>
        </p:txBody>
      </p:sp>
      <p:pic>
        <p:nvPicPr>
          <p:cNvPr id="6150" name="Picture 6" descr="C:\Users\oszymanska\AppData\Local\Microsoft\Windows\Temporary Internet Files\Content.IE5\MMWUNZTY\O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3697">
            <a:off x="6271777" y="2565818"/>
            <a:ext cx="2564742" cy="299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8804" cy="2612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-1" y="5657671"/>
            <a:ext cx="9138805" cy="120032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Zespół Kształcenia Zawodowego</a:t>
            </a:r>
            <a:br>
              <a:rPr lang="pl-PL" b="1" dirty="0" smtClean="0"/>
            </a:br>
            <a:r>
              <a:rPr lang="pl-PL" b="1" dirty="0" smtClean="0"/>
              <a:t>ul. Sieroszewskiego 1, </a:t>
            </a:r>
            <a:r>
              <a:rPr lang="pl-PL" b="1" dirty="0"/>
              <a:t>24-100 </a:t>
            </a:r>
            <a:r>
              <a:rPr lang="pl-PL" b="1" dirty="0" smtClean="0"/>
              <a:t>Puławy </a:t>
            </a:r>
          </a:p>
          <a:p>
            <a:pPr algn="ctr"/>
            <a:r>
              <a:rPr lang="pl-PL" b="1" dirty="0" smtClean="0"/>
              <a:t>www.ckz.pulawy.pl</a:t>
            </a:r>
          </a:p>
          <a:p>
            <a:pPr algn="ctr"/>
            <a:r>
              <a:rPr lang="pl-PL" b="1" dirty="0" smtClean="0"/>
              <a:t>tel. 81 886 38 37</a:t>
            </a:r>
          </a:p>
        </p:txBody>
      </p:sp>
      <p:sp>
        <p:nvSpPr>
          <p:cNvPr id="7" name="Minus 6"/>
          <p:cNvSpPr/>
          <p:nvPr/>
        </p:nvSpPr>
        <p:spPr>
          <a:xfrm>
            <a:off x="-1657992" y="5529248"/>
            <a:ext cx="12459982" cy="1718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inus 7"/>
          <p:cNvSpPr/>
          <p:nvPr/>
        </p:nvSpPr>
        <p:spPr>
          <a:xfrm>
            <a:off x="-1657993" y="5460882"/>
            <a:ext cx="12459983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Minus 8"/>
          <p:cNvSpPr/>
          <p:nvPr/>
        </p:nvSpPr>
        <p:spPr>
          <a:xfrm>
            <a:off x="-1657992" y="5401025"/>
            <a:ext cx="12459983" cy="210103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2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2699792" y="4416448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Berlin Sans FB Demi" panose="020E0802020502020306" pitchFamily="34" charset="0"/>
              </a:rPr>
              <a:t>Mechanik </a:t>
            </a:r>
            <a:r>
              <a:rPr lang="pl-PL" sz="2800" b="1" dirty="0" smtClean="0">
                <a:latin typeface="Berlin Sans FB Demi" panose="020E0802020502020306" pitchFamily="34" charset="0"/>
              </a:rPr>
              <a:t>– monter maszyn i urządzeń</a:t>
            </a:r>
            <a:endParaRPr lang="pl-PL" sz="2800" b="1" dirty="0">
              <a:latin typeface="Berlin Sans FB Demi" panose="020E0802020502020306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87102"/>
            <a:ext cx="4860033" cy="1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4860032" y="5787102"/>
            <a:ext cx="4278774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Zespół Kształcenia Zawodowego</a:t>
            </a:r>
            <a:br>
              <a:rPr lang="pl-PL" dirty="0" smtClean="0"/>
            </a:br>
            <a:r>
              <a:rPr lang="pl-PL" dirty="0" smtClean="0"/>
              <a:t>ul. Sieroszewskiego 1, </a:t>
            </a:r>
            <a:r>
              <a:rPr lang="pl-PL" dirty="0"/>
              <a:t>24-100 </a:t>
            </a:r>
            <a:r>
              <a:rPr lang="pl-PL" dirty="0" smtClean="0"/>
              <a:t>Puławy </a:t>
            </a:r>
            <a:r>
              <a:rPr lang="pl-PL" sz="1400" dirty="0" smtClean="0"/>
              <a:t>www.ckz.pulawy.pl</a:t>
            </a:r>
          </a:p>
          <a:p>
            <a:r>
              <a:rPr lang="pl-PL" sz="1400" dirty="0" smtClean="0"/>
              <a:t>tel. 81 886 38 37</a:t>
            </a:r>
          </a:p>
        </p:txBody>
      </p:sp>
      <p:sp>
        <p:nvSpPr>
          <p:cNvPr id="10" name="Minus 9"/>
          <p:cNvSpPr/>
          <p:nvPr/>
        </p:nvSpPr>
        <p:spPr>
          <a:xfrm>
            <a:off x="-1620688" y="5688171"/>
            <a:ext cx="12385376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Minus 11"/>
          <p:cNvSpPr/>
          <p:nvPr/>
        </p:nvSpPr>
        <p:spPr>
          <a:xfrm>
            <a:off x="-1631273" y="5579123"/>
            <a:ext cx="12385376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Minus 12"/>
          <p:cNvSpPr/>
          <p:nvPr/>
        </p:nvSpPr>
        <p:spPr>
          <a:xfrm>
            <a:off x="-1620688" y="5642709"/>
            <a:ext cx="12385376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827584" y="404664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Oferta edukacyjna </a:t>
            </a:r>
            <a:r>
              <a:rPr lang="pl-PL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2023/2024</a:t>
            </a:r>
            <a:endParaRPr lang="pl-PL" sz="32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endParaRPr lang="pl-PL" sz="2800" dirty="0" smtClean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IMG_20210427_1131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15" y="1187712"/>
            <a:ext cx="3994771" cy="3114658"/>
          </a:xfrm>
          <a:prstGeom prst="flowChartAlternateProcess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20258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773415"/>
            <a:ext cx="8219256" cy="4815825"/>
          </a:xfrm>
        </p:spPr>
        <p:txBody>
          <a:bodyPr>
            <a:normAutofit fontScale="70000" lnSpcReduction="20000"/>
          </a:bodyPr>
          <a:lstStyle/>
          <a:p>
            <a:pPr algn="just" fontAlgn="base">
              <a:buNone/>
            </a:pPr>
            <a:r>
              <a:rPr lang="pl-PL" dirty="0" smtClean="0"/>
              <a:t>		</a:t>
            </a:r>
            <a:r>
              <a:rPr lang="pl-PL" sz="2100" dirty="0" smtClean="0"/>
              <a:t>Historia naszej placówki sięga 2006 roku. Wtedy to powstało Centrum Kształcenia Praktycznego na bazie warsztatów  Zespoły Szkół </a:t>
            </a:r>
            <a:r>
              <a:rPr lang="pl-PL" sz="2100" dirty="0" smtClean="0"/>
              <a:t>Technicznych w </a:t>
            </a:r>
            <a:r>
              <a:rPr lang="pl-PL" sz="2100" dirty="0" smtClean="0"/>
              <a:t>Puławach.  W 2013  roku powstało Centrum Kształcenia Zawodowego </a:t>
            </a:r>
            <a:r>
              <a:rPr lang="pl-PL" sz="2100" dirty="0" smtClean="0"/>
              <a:t>wraz  </a:t>
            </a:r>
            <a:r>
              <a:rPr lang="pl-PL" sz="2100" dirty="0" smtClean="0"/>
              <a:t>z Ośrodkiem Dokształcania </a:t>
            </a:r>
            <a:r>
              <a:rPr lang="pl-PL" sz="2100" dirty="0" smtClean="0"/>
              <a:t/>
            </a:r>
            <a:br>
              <a:rPr lang="pl-PL" sz="2100" dirty="0" smtClean="0"/>
            </a:br>
            <a:r>
              <a:rPr lang="pl-PL" sz="2100" dirty="0" smtClean="0"/>
              <a:t>i </a:t>
            </a:r>
            <a:r>
              <a:rPr lang="pl-PL" sz="2100" dirty="0" smtClean="0"/>
              <a:t>Doskonalenia Zawodowego i Zasadniczą Szkołą Zawodową, która od roku szkolnego 2017/2018 zgodnie z reformą oświaty została przekształcona na Branżową Szkołę I stopnia</a:t>
            </a:r>
          </a:p>
          <a:p>
            <a:pPr algn="just" fontAlgn="base">
              <a:buNone/>
            </a:pPr>
            <a:r>
              <a:rPr lang="pl-PL" sz="2100" dirty="0" smtClean="0"/>
              <a:t>		Zespół Kształcenia Zawodowego w Puławach powstał w 2019 roku w wyniku reformy polskiego systemu edukacji. Wraz z podobnymi instytucjami w innych miastach, tworzy na terenie Polski sieć placówek edukacyjnych, udostępniających pracownie zawodowe oraz wykwalifikowaną kadrę, zarówno młodzieży jak i osobom dorosłym, dla potrzeb edukacji zawodowej. </a:t>
            </a:r>
          </a:p>
          <a:p>
            <a:pPr algn="just" fontAlgn="base">
              <a:buNone/>
            </a:pPr>
            <a:r>
              <a:rPr lang="pl-PL" sz="2100" dirty="0" smtClean="0"/>
              <a:t>		Zespół Kształcenia Zawodowego prowadzi działalność edukacyjną młodzieży </a:t>
            </a:r>
            <a:r>
              <a:rPr lang="pl-PL" sz="2100" dirty="0" smtClean="0"/>
              <a:t/>
            </a:r>
            <a:br>
              <a:rPr lang="pl-PL" sz="2100" dirty="0" smtClean="0"/>
            </a:br>
            <a:r>
              <a:rPr lang="pl-PL" sz="2100" dirty="0" smtClean="0"/>
              <a:t>w </a:t>
            </a:r>
            <a:r>
              <a:rPr lang="pl-PL" sz="2100" dirty="0" smtClean="0"/>
              <a:t>Branżowej Szkole I Stopnia w </a:t>
            </a:r>
            <a:r>
              <a:rPr lang="pl-PL" sz="2100" dirty="0" smtClean="0"/>
              <a:t>trzech </a:t>
            </a:r>
            <a:r>
              <a:rPr lang="pl-PL" sz="2100" dirty="0" smtClean="0"/>
              <a:t>zawodach:</a:t>
            </a:r>
          </a:p>
          <a:p>
            <a:pPr algn="just" fontAlgn="base">
              <a:buClrTx/>
            </a:pPr>
            <a:r>
              <a:rPr lang="pl-PL" sz="2100" dirty="0" smtClean="0"/>
              <a:t>mechanik pojazdów samochodowych,</a:t>
            </a:r>
          </a:p>
          <a:p>
            <a:pPr algn="just" fontAlgn="base">
              <a:buClrTx/>
            </a:pPr>
            <a:r>
              <a:rPr lang="pl-PL" sz="2100" dirty="0"/>
              <a:t>e</a:t>
            </a:r>
            <a:r>
              <a:rPr lang="pl-PL" sz="2100" dirty="0" smtClean="0"/>
              <a:t>lektryk,</a:t>
            </a:r>
          </a:p>
          <a:p>
            <a:pPr algn="just" fontAlgn="base">
              <a:buClrTx/>
            </a:pPr>
            <a:r>
              <a:rPr lang="pl-PL" sz="2100" dirty="0"/>
              <a:t>m</a:t>
            </a:r>
            <a:r>
              <a:rPr lang="pl-PL" sz="2100" dirty="0" smtClean="0"/>
              <a:t>echanik – monter maszyn i urządzeń</a:t>
            </a:r>
            <a:endParaRPr lang="pl-PL" sz="2100" dirty="0" smtClean="0"/>
          </a:p>
          <a:p>
            <a:pPr algn="just" fontAlgn="base">
              <a:buNone/>
            </a:pPr>
            <a:r>
              <a:rPr lang="pl-PL" sz="2100" dirty="0" smtClean="0"/>
              <a:t>		Młodzieży, która trafia do naszej szkoły umożliwiamy odbycie zajęć praktycznych w nowocześnie wyposażonych pracowniach pod okiem wysoko wykwalifikowanej i doświadczonej kadry.</a:t>
            </a:r>
          </a:p>
          <a:p>
            <a:pPr algn="just" fontAlgn="base">
              <a:buNone/>
            </a:pPr>
            <a:r>
              <a:rPr lang="pl-PL" sz="2100" dirty="0" smtClean="0"/>
              <a:t>		Posiadamy  również w swojej ofercie kursy zawodowe podnoszące kwalifikacje zawodowe przeznaczone dla naszych uczniów jak również osób dorosłych, które chcą zdobyć lub poszerzyć swoje umiejętności zawodowe. </a:t>
            </a:r>
          </a:p>
          <a:p>
            <a:pPr>
              <a:buNone/>
            </a:pPr>
            <a:endParaRPr lang="pl-PL" sz="21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71600" y="18864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Nasza szkoła…</a:t>
            </a:r>
            <a:endParaRPr lang="pl-PL" sz="32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87102"/>
            <a:ext cx="4860033" cy="1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860032" y="5787102"/>
            <a:ext cx="4278774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Zespół Kształcenia Zawodowego</a:t>
            </a:r>
            <a:br>
              <a:rPr lang="pl-PL" dirty="0" smtClean="0"/>
            </a:br>
            <a:r>
              <a:rPr lang="pl-PL" dirty="0" smtClean="0"/>
              <a:t>ul. Sieroszewskiego 1, </a:t>
            </a:r>
            <a:r>
              <a:rPr lang="pl-PL" dirty="0"/>
              <a:t>24-100 </a:t>
            </a:r>
            <a:r>
              <a:rPr lang="pl-PL" dirty="0" smtClean="0"/>
              <a:t>Puławy </a:t>
            </a:r>
            <a:r>
              <a:rPr lang="pl-PL" sz="1400" dirty="0" smtClean="0"/>
              <a:t>www.ckz.pulawy.pl</a:t>
            </a:r>
          </a:p>
          <a:p>
            <a:r>
              <a:rPr lang="pl-PL" sz="1400" dirty="0" smtClean="0"/>
              <a:t>tel. 81 886 38 37</a:t>
            </a:r>
          </a:p>
        </p:txBody>
      </p:sp>
      <p:sp>
        <p:nvSpPr>
          <p:cNvPr id="7" name="Minus 6"/>
          <p:cNvSpPr/>
          <p:nvPr/>
        </p:nvSpPr>
        <p:spPr>
          <a:xfrm>
            <a:off x="-1620688" y="5688171"/>
            <a:ext cx="12385376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inus 7"/>
          <p:cNvSpPr/>
          <p:nvPr/>
        </p:nvSpPr>
        <p:spPr>
          <a:xfrm>
            <a:off x="-1620688" y="5589240"/>
            <a:ext cx="12385376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Minus 8"/>
          <p:cNvSpPr/>
          <p:nvPr/>
        </p:nvSpPr>
        <p:spPr>
          <a:xfrm>
            <a:off x="-1620688" y="5642709"/>
            <a:ext cx="12385376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601898" y="26064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Branżowa Szkoła I Stopnia Nr 8</a:t>
            </a:r>
            <a:endParaRPr lang="pl-PL" sz="36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Users\staz\AppData\Local\Microsoft\Windows\Temporary Internet Files\Content.IE5\BTT5ZKOZ\wrench-296712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488266">
            <a:off x="7980791" y="1450629"/>
            <a:ext cx="789333" cy="394667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622270" y="1124743"/>
            <a:ext cx="6334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Berlin Sans FB Demi" panose="020E0802020502020306" pitchFamily="34" charset="0"/>
              </a:rPr>
              <a:t>Mechanik pojazdów samochodowych</a:t>
            </a:r>
            <a:endParaRPr lang="pl-PL" sz="2800" b="1" dirty="0">
              <a:latin typeface="Berlin Sans FB Demi" panose="020E0802020502020306" pitchFamily="34" charset="0"/>
            </a:endParaRPr>
          </a:p>
        </p:txBody>
      </p:sp>
      <p:pic>
        <p:nvPicPr>
          <p:cNvPr id="10" name="Picture 4" descr="C:\Users\staz\AppData\Local\Microsoft\Windows\Temporary Internet Files\Content.IE5\BTT5ZKOZ\wrench-296712_960_720[1]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380789">
            <a:off x="7736557" y="861924"/>
            <a:ext cx="1051278" cy="525639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87102"/>
            <a:ext cx="4860033" cy="1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4860032" y="5787102"/>
            <a:ext cx="4278774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Zespół Kształcenia Zawodowego</a:t>
            </a:r>
            <a:br>
              <a:rPr lang="pl-PL" dirty="0" smtClean="0"/>
            </a:br>
            <a:r>
              <a:rPr lang="pl-PL" dirty="0" smtClean="0"/>
              <a:t>ul. Sieroszewskiego 1, </a:t>
            </a:r>
            <a:r>
              <a:rPr lang="pl-PL" dirty="0"/>
              <a:t>24-100 </a:t>
            </a:r>
            <a:r>
              <a:rPr lang="pl-PL" dirty="0" smtClean="0"/>
              <a:t>Puławy </a:t>
            </a:r>
            <a:r>
              <a:rPr lang="pl-PL" sz="1400" dirty="0" smtClean="0"/>
              <a:t>www.ckz.pulawy.pl</a:t>
            </a:r>
          </a:p>
          <a:p>
            <a:r>
              <a:rPr lang="pl-PL" sz="1400" dirty="0" smtClean="0"/>
              <a:t>tel. 81 886 38 37</a:t>
            </a:r>
          </a:p>
        </p:txBody>
      </p:sp>
      <p:sp>
        <p:nvSpPr>
          <p:cNvPr id="12" name="Minus 11"/>
          <p:cNvSpPr/>
          <p:nvPr/>
        </p:nvSpPr>
        <p:spPr>
          <a:xfrm>
            <a:off x="-1620688" y="5688171"/>
            <a:ext cx="12385376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Minus 12"/>
          <p:cNvSpPr/>
          <p:nvPr/>
        </p:nvSpPr>
        <p:spPr>
          <a:xfrm>
            <a:off x="-1620688" y="5589240"/>
            <a:ext cx="12385376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Minus 13"/>
          <p:cNvSpPr/>
          <p:nvPr/>
        </p:nvSpPr>
        <p:spPr>
          <a:xfrm>
            <a:off x="-1620688" y="5642709"/>
            <a:ext cx="12385376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C:\Users\oszymanska\Desktop\zdjęcia 2021\IMG_20210427_1107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1944216" cy="3049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oszymanska\Desktop\zdjęcia 2021\IMG_20210427_1131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79" y="1924659"/>
            <a:ext cx="3878452" cy="2908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160000"/>
                <a:lumMod val="160000"/>
              </a:schemeClr>
            </a:gs>
            <a:gs pos="42000">
              <a:schemeClr val="bg2">
                <a:tint val="94000"/>
                <a:shade val="94000"/>
                <a:satMod val="160000"/>
                <a:lumMod val="130000"/>
              </a:schemeClr>
            </a:gs>
            <a:gs pos="100000">
              <a:schemeClr val="bg2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1988840"/>
            <a:ext cx="7848872" cy="2952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>
                <a:cs typeface="Times New Roman" panose="02020603050405020304" pitchFamily="18" charset="0"/>
              </a:rPr>
              <a:t>Uczący się w tym kierunku uczniowie staną się specjalistami z dziedziny naprawy i eksploatacji pojazdów samochodowych, a także diagnostyki samochodowej. Zapotrzebowanie na mechaników pojazdów samochodowych jest bardzo duże. Kształcenie w zawodzie obejmuje jedną kwalifikację:</a:t>
            </a:r>
          </a:p>
          <a:p>
            <a:pPr marL="0" indent="0" algn="just">
              <a:buNone/>
            </a:pPr>
            <a:r>
              <a:rPr lang="pl-PL" b="1" dirty="0" smtClean="0">
                <a:cs typeface="Times New Roman" panose="02020603050405020304" pitchFamily="18" charset="0"/>
              </a:rPr>
              <a:t>MOT.05 </a:t>
            </a:r>
            <a:r>
              <a:rPr lang="pl-PL" b="1" dirty="0">
                <a:cs typeface="Times New Roman" panose="02020603050405020304" pitchFamily="18" charset="0"/>
              </a:rPr>
              <a:t>Obsługa, diagnozowanie oraz naprawa pojazdów samochodowych.</a:t>
            </a:r>
            <a:endParaRPr lang="pl-PL" b="1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5" name="Picture 3" descr="C:\Users\staz\AppData\Local\Microsoft\Windows\Temporary Internet Files\Content.IE5\BTT5ZKOZ\screwdriver-148212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69587">
            <a:off x="7446066" y="591361"/>
            <a:ext cx="709988" cy="1026488"/>
          </a:xfrm>
          <a:prstGeom prst="rect">
            <a:avLst/>
          </a:prstGeom>
          <a:noFill/>
        </p:spPr>
      </p:pic>
      <p:pic>
        <p:nvPicPr>
          <p:cNvPr id="6" name="Picture 4" descr="C:\Users\staz\AppData\Local\Microsoft\Windows\Temporary Internet Files\Content.IE5\BTT5ZKOZ\wrench-296712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97336">
            <a:off x="7840186" y="1056340"/>
            <a:ext cx="1051278" cy="525639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043608" y="719117"/>
            <a:ext cx="6334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Berlin Sans FB Demi" panose="020E0802020502020306" pitchFamily="34" charset="0"/>
              </a:rPr>
              <a:t>Mechanik pojazdów samochodowych</a:t>
            </a:r>
            <a:endParaRPr lang="pl-PL" sz="2800" b="1" dirty="0">
              <a:latin typeface="Berlin Sans FB Demi" panose="020E0802020502020306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87102"/>
            <a:ext cx="4860033" cy="1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4860032" y="5787102"/>
            <a:ext cx="4278774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Zespół Kształcenia Zawodowego</a:t>
            </a:r>
            <a:br>
              <a:rPr lang="pl-PL" dirty="0" smtClean="0"/>
            </a:br>
            <a:r>
              <a:rPr lang="pl-PL" dirty="0" smtClean="0"/>
              <a:t>ul. Sieroszewskiego 1, </a:t>
            </a:r>
            <a:r>
              <a:rPr lang="pl-PL" dirty="0"/>
              <a:t>24-100 </a:t>
            </a:r>
            <a:r>
              <a:rPr lang="pl-PL" dirty="0" smtClean="0"/>
              <a:t>Puławy </a:t>
            </a:r>
            <a:r>
              <a:rPr lang="pl-PL" sz="1400" dirty="0" smtClean="0"/>
              <a:t>www.ckz.pulawy.pl</a:t>
            </a:r>
          </a:p>
          <a:p>
            <a:r>
              <a:rPr lang="pl-PL" sz="1400" dirty="0" smtClean="0"/>
              <a:t>tel. 81 886 38 37</a:t>
            </a:r>
          </a:p>
        </p:txBody>
      </p:sp>
      <p:sp>
        <p:nvSpPr>
          <p:cNvPr id="10" name="Minus 9"/>
          <p:cNvSpPr/>
          <p:nvPr/>
        </p:nvSpPr>
        <p:spPr>
          <a:xfrm>
            <a:off x="-1620688" y="5688171"/>
            <a:ext cx="12385376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Minus 10"/>
          <p:cNvSpPr/>
          <p:nvPr/>
        </p:nvSpPr>
        <p:spPr>
          <a:xfrm>
            <a:off x="-1620688" y="5589240"/>
            <a:ext cx="12385376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Minus 11"/>
          <p:cNvSpPr/>
          <p:nvPr/>
        </p:nvSpPr>
        <p:spPr>
          <a:xfrm>
            <a:off x="-1620688" y="5642709"/>
            <a:ext cx="12385376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az\Desktop\zdjęcia zkz\20210126_12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42626"/>
            <a:ext cx="4320480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932040" y="620688"/>
            <a:ext cx="3960440" cy="5328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000" dirty="0" smtClean="0">
                <a:cs typeface="Times New Roman" panose="02020603050405020304" pitchFamily="18" charset="0"/>
              </a:rPr>
              <a:t>Wysokim atutem kształcenia uczniów w klasie o specjalności mechanik pojazdów  samochodowych jest  realizacja zajęć praktycznych w nowoczesnej</a:t>
            </a:r>
            <a:r>
              <a:rPr lang="pl-PL" sz="2000" dirty="0"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cs typeface="Times New Roman" panose="02020603050405020304" pitchFamily="18" charset="0"/>
              </a:rPr>
              <a:t>pracowni samochodowej współpracującej ze stacją kontroli pojazdów. Uczniowie oprócz zagadnień wynikających z podstawy programowej mogą szczegółowo zapoznać się z aktualnymi problemami naprawy </a:t>
            </a:r>
            <a:r>
              <a:rPr lang="pl-PL" sz="2000" dirty="0" smtClean="0"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cs typeface="Times New Roman" panose="02020603050405020304" pitchFamily="18" charset="0"/>
              </a:rPr>
            </a:br>
            <a:r>
              <a:rPr lang="pl-PL" sz="2000" dirty="0" smtClean="0">
                <a:cs typeface="Times New Roman" panose="02020603050405020304" pitchFamily="18" charset="0"/>
              </a:rPr>
              <a:t>i </a:t>
            </a:r>
            <a:r>
              <a:rPr lang="pl-PL" sz="2000" dirty="0" smtClean="0">
                <a:cs typeface="Times New Roman" panose="02020603050405020304" pitchFamily="18" charset="0"/>
              </a:rPr>
              <a:t>diagnostyki pojazdów samochodowych różnych marek </a:t>
            </a:r>
            <a:br>
              <a:rPr lang="pl-PL" sz="2000" dirty="0" smtClean="0">
                <a:cs typeface="Times New Roman" panose="02020603050405020304" pitchFamily="18" charset="0"/>
              </a:rPr>
            </a:br>
            <a:r>
              <a:rPr lang="pl-PL" sz="2000" dirty="0" smtClean="0">
                <a:cs typeface="Times New Roman" panose="02020603050405020304" pitchFamily="18" charset="0"/>
              </a:rPr>
              <a:t>i modeli.</a:t>
            </a:r>
            <a:endParaRPr lang="pl-PL" sz="2000" b="1" dirty="0"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staz\AppData\Local\Microsoft\Windows\Temporary Internet Files\Content.IE5\BTT5ZKOZ\wrench-296712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88010">
            <a:off x="357645" y="551815"/>
            <a:ext cx="1051278" cy="525639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87102"/>
            <a:ext cx="4860033" cy="1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860032" y="5787102"/>
            <a:ext cx="4278774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Zespół Kształcenia Zawodowego</a:t>
            </a:r>
            <a:br>
              <a:rPr lang="pl-PL" dirty="0" smtClean="0"/>
            </a:br>
            <a:r>
              <a:rPr lang="pl-PL" dirty="0" smtClean="0"/>
              <a:t>ul. Sieroszewskiego 1, </a:t>
            </a:r>
            <a:r>
              <a:rPr lang="pl-PL" dirty="0"/>
              <a:t>24-100 </a:t>
            </a:r>
            <a:r>
              <a:rPr lang="pl-PL" dirty="0" smtClean="0"/>
              <a:t>Puławy </a:t>
            </a:r>
            <a:r>
              <a:rPr lang="pl-PL" sz="1400" dirty="0" smtClean="0"/>
              <a:t>www.ckz.pulawy.pl</a:t>
            </a:r>
          </a:p>
          <a:p>
            <a:r>
              <a:rPr lang="pl-PL" sz="1400" dirty="0" smtClean="0"/>
              <a:t>tel. 81 886 38 37</a:t>
            </a:r>
          </a:p>
        </p:txBody>
      </p:sp>
      <p:sp>
        <p:nvSpPr>
          <p:cNvPr id="8" name="Minus 7"/>
          <p:cNvSpPr/>
          <p:nvPr/>
        </p:nvSpPr>
        <p:spPr>
          <a:xfrm>
            <a:off x="-1620688" y="5688171"/>
            <a:ext cx="12385376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Minus 8"/>
          <p:cNvSpPr/>
          <p:nvPr/>
        </p:nvSpPr>
        <p:spPr>
          <a:xfrm>
            <a:off x="-1620688" y="5589240"/>
            <a:ext cx="12385376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Minus 9"/>
          <p:cNvSpPr/>
          <p:nvPr/>
        </p:nvSpPr>
        <p:spPr>
          <a:xfrm>
            <a:off x="-1620688" y="5642709"/>
            <a:ext cx="12385376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2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z\Desktop\zdjęcia zkz\20210125_122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1"/>
            <a:ext cx="7704856" cy="4176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C:\Users\staz\AppData\Local\Microsoft\Windows\Temporary Internet Files\Content.IE5\BTT5ZKOZ\wrench-296712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0789">
            <a:off x="526099" y="479380"/>
            <a:ext cx="1051278" cy="525639"/>
          </a:xfrm>
          <a:prstGeom prst="rect">
            <a:avLst/>
          </a:prstGeom>
          <a:noFill/>
        </p:spPr>
      </p:pic>
      <p:pic>
        <p:nvPicPr>
          <p:cNvPr id="1027" name="Picture 3" descr="C:\Users\staz\AppData\Local\Microsoft\Windows\Temporary Internet Files\Content.IE5\BTT5ZKOZ\screwdriver-148212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409192">
            <a:off x="7919242" y="262576"/>
            <a:ext cx="709988" cy="1026488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87102"/>
            <a:ext cx="4860033" cy="1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860032" y="5787102"/>
            <a:ext cx="4278774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Zespół Kształcenia Zawodowego</a:t>
            </a:r>
            <a:br>
              <a:rPr lang="pl-PL" dirty="0" smtClean="0"/>
            </a:br>
            <a:r>
              <a:rPr lang="pl-PL" dirty="0" smtClean="0"/>
              <a:t>ul. Sieroszewskiego 1, </a:t>
            </a:r>
            <a:r>
              <a:rPr lang="pl-PL" dirty="0"/>
              <a:t>24-100 </a:t>
            </a:r>
            <a:r>
              <a:rPr lang="pl-PL" dirty="0" smtClean="0"/>
              <a:t>Puławy </a:t>
            </a:r>
            <a:r>
              <a:rPr lang="pl-PL" sz="1400" dirty="0" smtClean="0"/>
              <a:t>www.ckz.pulawy.pl</a:t>
            </a:r>
          </a:p>
          <a:p>
            <a:r>
              <a:rPr lang="pl-PL" sz="1400" dirty="0" smtClean="0"/>
              <a:t>tel. 81 886 38 37</a:t>
            </a:r>
          </a:p>
        </p:txBody>
      </p:sp>
      <p:sp>
        <p:nvSpPr>
          <p:cNvPr id="7" name="Minus 6"/>
          <p:cNvSpPr/>
          <p:nvPr/>
        </p:nvSpPr>
        <p:spPr>
          <a:xfrm>
            <a:off x="-1620688" y="5688171"/>
            <a:ext cx="12385376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inus 7"/>
          <p:cNvSpPr/>
          <p:nvPr/>
        </p:nvSpPr>
        <p:spPr>
          <a:xfrm>
            <a:off x="-1620688" y="5589240"/>
            <a:ext cx="12385376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Minus 8"/>
          <p:cNvSpPr/>
          <p:nvPr/>
        </p:nvSpPr>
        <p:spPr>
          <a:xfrm>
            <a:off x="-1620688" y="5642709"/>
            <a:ext cx="12385376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az\Desktop\zdjęcia zkz\_MG_2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275" y="1916831"/>
            <a:ext cx="4967144" cy="3311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10" descr="C:\Users\staz\AppData\Local\Microsoft\Windows\Temporary Internet Files\Content.IE5\IN5OY4UG\220_F_210312180_Czl1Uc0pczcoLf1bXZn6zkeDuMebRgJ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49729">
            <a:off x="6046178" y="1076714"/>
            <a:ext cx="582612" cy="669925"/>
          </a:xfrm>
          <a:prstGeom prst="rect">
            <a:avLst/>
          </a:prstGeom>
          <a:noFill/>
        </p:spPr>
      </p:pic>
      <p:pic>
        <p:nvPicPr>
          <p:cNvPr id="4" name="Picture 10" descr="C:\Users\staz\AppData\Local\Microsoft\Windows\Temporary Internet Files\Content.IE5\IN5OY4UG\220_F_210312180_Czl1Uc0pczcoLf1bXZn6zkeDuMebRgJ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1770">
            <a:off x="2341731" y="1052514"/>
            <a:ext cx="582612" cy="669925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323343" y="1057733"/>
            <a:ext cx="2688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atin typeface="Berlin Sans FB Demi" panose="020E0802020502020306" pitchFamily="34" charset="0"/>
              </a:rPr>
              <a:t>Elektryk</a:t>
            </a:r>
            <a:endParaRPr lang="pl-PL" sz="4000" b="1" dirty="0">
              <a:latin typeface="Berlin Sans FB Demi" panose="020E0802020502020306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85" y="161131"/>
            <a:ext cx="78470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87102"/>
            <a:ext cx="4860033" cy="106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860032" y="5787102"/>
            <a:ext cx="4278774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Zespół Kształcenia Zawodowego</a:t>
            </a:r>
            <a:br>
              <a:rPr lang="pl-PL" dirty="0" smtClean="0"/>
            </a:br>
            <a:r>
              <a:rPr lang="pl-PL" dirty="0" smtClean="0"/>
              <a:t>ul. Sieroszewskiego 1, </a:t>
            </a:r>
            <a:r>
              <a:rPr lang="pl-PL" dirty="0"/>
              <a:t>24-100 </a:t>
            </a:r>
            <a:r>
              <a:rPr lang="pl-PL" dirty="0" smtClean="0"/>
              <a:t>Puławy </a:t>
            </a:r>
            <a:r>
              <a:rPr lang="pl-PL" sz="1400" dirty="0" smtClean="0"/>
              <a:t>www.ckz.pulawy.pl</a:t>
            </a:r>
          </a:p>
          <a:p>
            <a:r>
              <a:rPr lang="pl-PL" sz="1400" dirty="0" smtClean="0"/>
              <a:t>tel. 81 886 38 37</a:t>
            </a:r>
          </a:p>
        </p:txBody>
      </p:sp>
      <p:sp>
        <p:nvSpPr>
          <p:cNvPr id="9" name="Minus 8"/>
          <p:cNvSpPr/>
          <p:nvPr/>
        </p:nvSpPr>
        <p:spPr>
          <a:xfrm>
            <a:off x="-1657397" y="5688171"/>
            <a:ext cx="12458088" cy="1978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Minus 9"/>
          <p:cNvSpPr/>
          <p:nvPr/>
        </p:nvSpPr>
        <p:spPr>
          <a:xfrm>
            <a:off x="-1650018" y="5589240"/>
            <a:ext cx="12450709" cy="197862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Minus 10"/>
          <p:cNvSpPr/>
          <p:nvPr/>
        </p:nvSpPr>
        <p:spPr>
          <a:xfrm>
            <a:off x="-1656692" y="5642709"/>
            <a:ext cx="12457384" cy="197862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78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Niestandardowy 1">
      <a:dk1>
        <a:sysClr val="windowText" lastClr="000000"/>
      </a:dk1>
      <a:lt1>
        <a:sysClr val="window" lastClr="FFFFFF"/>
      </a:lt1>
      <a:dk2>
        <a:srgbClr val="FF0000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3961</TotalTime>
  <Words>488</Words>
  <Application>Microsoft Office PowerPoint</Application>
  <PresentationFormat>Pokaz na ekranie (4:3)</PresentationFormat>
  <Paragraphs>97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8" baseType="lpstr">
      <vt:lpstr>Arial</vt:lpstr>
      <vt:lpstr>Berlin Sans FB Demi</vt:lpstr>
      <vt:lpstr>Calibri</vt:lpstr>
      <vt:lpstr>Georgia</vt:lpstr>
      <vt:lpstr>Times New Roman</vt:lpstr>
      <vt:lpstr>Trebuchet MS</vt:lpstr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 ramach kształcenia  w zawodzie elektryk proponujemy naszym uczniom i absolwentom uzyskanie uprawnień kontrolno-pomiarowych wydawanych przez Stowarzyszenie Elektryków Polskich (SEP)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Oferta edukacyjna Centrum Kształcenia Praktycznego w Puławach</dc:title>
  <dc:creator>mariusz</dc:creator>
  <cp:lastModifiedBy>Ewelina Giza</cp:lastModifiedBy>
  <cp:revision>269</cp:revision>
  <dcterms:created xsi:type="dcterms:W3CDTF">2013-03-20T08:53:27Z</dcterms:created>
  <dcterms:modified xsi:type="dcterms:W3CDTF">2023-02-16T09:17:06Z</dcterms:modified>
</cp:coreProperties>
</file>